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7F38D-CEDC-87C7-ADE4-628B875A7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408748-AB06-F667-F013-5CEF8725E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7FAFE-45ED-7055-3925-82C34A5C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F42-80C2-B545-A707-F8BA7343193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630674-8C61-07D7-5999-771A808C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52B83-C895-5C5B-7FD4-1C5F96DB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F975-98DA-9144-8EEA-B04255B14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884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4B771-07EA-0A17-B4B4-36E12A11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41F123-37B8-0D9F-5419-D272C9DB3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D0394-A3F7-7C98-CE16-F391586F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F42-80C2-B545-A707-F8BA7343193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C582B7-8E1D-A7E5-F006-7023A9A2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3942A2-9794-FD89-753D-072A4FF7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F975-98DA-9144-8EEA-B04255B14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00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9712C3-F715-22E6-5CD3-EB034A1DD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8D30F3-4DC0-8AAC-F827-E96B70F64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7B14A-5140-BFB5-57A5-EFC5E11D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F42-80C2-B545-A707-F8BA7343193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06118-3DB7-2E95-B593-B0586EFB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30105C-C2F8-363C-2F5F-7B74A2A9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F975-98DA-9144-8EEA-B04255B14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221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5E29F-E567-5C83-CFA1-26235E66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59E5D5-D7DF-4D6C-6C7C-04BED24FB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8B336-CF16-CB06-BDDE-5B85448C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F42-80C2-B545-A707-F8BA7343193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68A470-8FB3-6E4C-D448-E7C70112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C66217-D3B1-16E2-3C06-196266F0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F975-98DA-9144-8EEA-B04255B14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772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51A5E-6E46-3906-4C4C-FB3C18C3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E8187E-9E52-B842-1378-1659D918D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3F89A0-339D-ACC9-20D8-EEE90759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F42-80C2-B545-A707-F8BA7343193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520AA2-F0DE-D5B0-3E76-5A214A95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5268F-3508-AB87-31EB-BCDE6E33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F975-98DA-9144-8EEA-B04255B14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395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F78BA-A807-B3EC-DB27-0DEFE233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6E4559-0FE7-317E-B0FA-BD055E44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089B24-B8B9-9265-8545-3DA2C67D3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F076F3-D5A0-3B61-8423-820A2FFF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F42-80C2-B545-A707-F8BA7343193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78CD37-C787-D15F-233E-25DB6941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09FA00-FE6C-6384-743E-B48086BD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F975-98DA-9144-8EEA-B04255B14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23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E453E-84B5-836E-0853-89B5B8A9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DE199A-07C0-EFE4-5A64-21517C979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EA9056-1EA7-D084-EB95-BE08619B6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312791-4D5B-4E59-5AA0-46B62722D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05F6B5-B208-961F-606C-5A82B70B0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AAF63A-8336-22B5-0011-9498FF4B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F42-80C2-B545-A707-F8BA7343193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0CE462-DE72-FB5A-BB74-FD5BE0E0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CB7023-2D3A-BC8D-6B2F-7F1CB046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F975-98DA-9144-8EEA-B04255B14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950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C7FE1-37BF-1C08-FCD1-2F67CAA5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C5A21A-A691-978E-C754-1FB62DE4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F42-80C2-B545-A707-F8BA7343193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A56639-410E-1769-474D-EF0094E4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61A349-F79C-516C-0D18-312B0428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F975-98DA-9144-8EEA-B04255B14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19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ED646E-8E07-E417-22DF-D2C20988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F42-80C2-B545-A707-F8BA7343193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A364CD-781A-F64F-49BB-DFD0703F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2FAEE4-80C2-8DC7-99D5-311E73C3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F975-98DA-9144-8EEA-B04255B14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83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10969-2DD0-6256-EFB8-29523AE3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B7F7C6-FC23-9B5F-DE66-E9DD9C00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2D7CDB-FD89-93AA-173D-B996BB255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BBBF9-DFD1-94E3-7AF1-18C0A917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F42-80C2-B545-A707-F8BA7343193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4CB59D-732B-31A5-D4C0-499C4E5EF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2E60F-30E0-ECEF-922F-EA8953A3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F975-98DA-9144-8EEA-B04255B14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38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491A6-69F4-8E54-ECEA-37CE641B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35B89B-1ECD-F4FA-EC2C-1EF9A7272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6E122F-BC2E-B947-46BC-29AF7737D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DA88E0-9D12-FE48-67A9-F3D0D576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1F42-80C2-B545-A707-F8BA7343193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2C897-F0FE-AB14-619D-295419B4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883E11-CA8D-E71E-7155-42818F31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F975-98DA-9144-8EEA-B04255B14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336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50DE6C-4F78-282D-83B8-10924885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9DA057-1A08-D6D5-37FC-4C80E0A48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EAB6D3-2077-ED17-893D-94DE8FF37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E1F42-80C2-B545-A707-F8BA73431939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F8B71-3F70-16A2-F52A-F2BB8D061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7A035B-F6AA-2850-E018-15FCE3FEE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B2F975-98DA-9144-8EEA-B04255B14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4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8A18E-B8E9-66BD-1407-1FF1A2CF2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70E806-6298-18C2-6475-EA9D7A468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D45AF6-483F-A0AD-CD56-EE75E0DF4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977"/>
          <a:stretch/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8FCF47-2281-8DE0-DBF0-13D6036D9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76" y="137983"/>
            <a:ext cx="2335427" cy="936848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2F56B6F4-5D2C-AC85-5111-E3A894B16974}"/>
              </a:ext>
            </a:extLst>
          </p:cNvPr>
          <p:cNvSpPr txBox="1">
            <a:spLocks/>
          </p:cNvSpPr>
          <p:nvPr/>
        </p:nvSpPr>
        <p:spPr>
          <a:xfrm>
            <a:off x="1123950" y="163383"/>
            <a:ext cx="2120900" cy="195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100" b="1"/>
              <a:t>UNIVERSIDAD DE SONORA</a:t>
            </a:r>
            <a:endParaRPr lang="es-MX" sz="1100" b="1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45F5642-9C6C-24BA-2412-3B0DBE1E750E}"/>
              </a:ext>
            </a:extLst>
          </p:cNvPr>
          <p:cNvSpPr/>
          <p:nvPr/>
        </p:nvSpPr>
        <p:spPr>
          <a:xfrm>
            <a:off x="-308919" y="-308919"/>
            <a:ext cx="778476" cy="74140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C1E19A-05EA-1D02-5DDE-668CF80758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092"/>
          <a:stretch/>
        </p:blipFill>
        <p:spPr>
          <a:xfrm>
            <a:off x="10972799" y="61783"/>
            <a:ext cx="885907" cy="89166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DB81FC2-F736-FC73-5BDB-2FE50F485177}"/>
              </a:ext>
            </a:extLst>
          </p:cNvPr>
          <p:cNvCxnSpPr/>
          <p:nvPr/>
        </p:nvCxnSpPr>
        <p:spPr>
          <a:xfrm>
            <a:off x="0" y="6558455"/>
            <a:ext cx="12192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8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9B16B894-8501-54E9-963E-32F22F91C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D45AF6-483F-A0AD-CD56-EE75E0DF4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977"/>
          <a:stretch/>
        </p:blipFill>
        <p:spPr>
          <a:xfrm>
            <a:off x="0" y="0"/>
            <a:ext cx="12192000" cy="10302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8FCF47-2281-8DE0-DBF0-13D6036D9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76" y="137983"/>
            <a:ext cx="2335427" cy="936848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2F56B6F4-5D2C-AC85-5111-E3A894B16974}"/>
              </a:ext>
            </a:extLst>
          </p:cNvPr>
          <p:cNvSpPr txBox="1">
            <a:spLocks/>
          </p:cNvSpPr>
          <p:nvPr/>
        </p:nvSpPr>
        <p:spPr>
          <a:xfrm>
            <a:off x="1123950" y="163383"/>
            <a:ext cx="2120900" cy="195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100" b="1"/>
              <a:t>UNIVERSIDAD DE SONORA</a:t>
            </a:r>
            <a:endParaRPr lang="es-MX" sz="1100" b="1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45F5642-9C6C-24BA-2412-3B0DBE1E750E}"/>
              </a:ext>
            </a:extLst>
          </p:cNvPr>
          <p:cNvSpPr/>
          <p:nvPr/>
        </p:nvSpPr>
        <p:spPr>
          <a:xfrm>
            <a:off x="-308919" y="-308919"/>
            <a:ext cx="778476" cy="74140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C1E19A-05EA-1D02-5DDE-668CF80758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092"/>
          <a:stretch/>
        </p:blipFill>
        <p:spPr>
          <a:xfrm>
            <a:off x="10972799" y="61783"/>
            <a:ext cx="885907" cy="89166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DB81FC2-F736-FC73-5BDB-2FE50F485177}"/>
              </a:ext>
            </a:extLst>
          </p:cNvPr>
          <p:cNvCxnSpPr/>
          <p:nvPr/>
        </p:nvCxnSpPr>
        <p:spPr>
          <a:xfrm>
            <a:off x="0" y="6558455"/>
            <a:ext cx="12192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101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Macintosh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RAMON ARTURO FLORES RODRIGUEZ</dc:creator>
  <cp:lastModifiedBy>Microsoft Office User</cp:lastModifiedBy>
  <cp:revision>2</cp:revision>
  <dcterms:created xsi:type="dcterms:W3CDTF">2024-04-08T19:05:05Z</dcterms:created>
  <dcterms:modified xsi:type="dcterms:W3CDTF">2024-06-21T21:33:03Z</dcterms:modified>
</cp:coreProperties>
</file>